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23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1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066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0889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78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60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392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504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23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13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695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02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27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06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75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1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49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3EF7112-2FCA-435F-AC4B-49AF403999B7}" type="datetimeFigureOut">
              <a:rPr lang="zh-CN" altLang="en-US" smtClean="0"/>
              <a:t>2024/12/7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14F6D-1609-49C4-97E3-6F89E3FB97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490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8AA8D-A1B0-E55C-DFBB-B0E849A66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游戏编程课堂展示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6ACC80-0C32-022E-2F4D-BF56DF1AB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21211019</a:t>
            </a:r>
            <a:r>
              <a:rPr lang="zh-CN" altLang="en-US" dirty="0"/>
              <a:t>冯</a:t>
            </a:r>
            <a:r>
              <a:rPr lang="zh-CN" altLang="en-US"/>
              <a:t>哲熙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848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A7706-1954-2FF3-5A8D-A7B24A5F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素材来源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58580C-6555-501C-156A-62A398C1D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音效：空洞骑士</a:t>
            </a:r>
            <a:endParaRPr lang="en-US" altLang="zh-CN" dirty="0"/>
          </a:p>
          <a:p>
            <a:r>
              <a:rPr lang="zh-CN" altLang="en-US" dirty="0"/>
              <a:t>美术：空洞骑士、</a:t>
            </a:r>
            <a:r>
              <a:rPr lang="en-US" altLang="zh-CN" dirty="0"/>
              <a:t>pixel adventure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1D8F01-E96E-DC32-3845-5630FFA81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42" y="2147919"/>
            <a:ext cx="2128682" cy="42573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E81159-7387-B3B8-6484-6256E2860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3" y="5422364"/>
            <a:ext cx="9086385" cy="82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0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B2799-6C14-02C3-D6D9-4B3A9503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2D27AB-906F-034B-3CE0-65124912E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移动 </a:t>
            </a:r>
            <a:r>
              <a:rPr lang="en-US" altLang="zh-CN" dirty="0"/>
              <a:t>ad</a:t>
            </a:r>
          </a:p>
          <a:p>
            <a:r>
              <a:rPr lang="zh-CN" altLang="en-US" dirty="0"/>
              <a:t>跳跃 </a:t>
            </a:r>
            <a:r>
              <a:rPr lang="en-US" altLang="zh-CN" dirty="0"/>
              <a:t>space</a:t>
            </a:r>
          </a:p>
          <a:p>
            <a:r>
              <a:rPr lang="zh-CN" altLang="en-US" dirty="0"/>
              <a:t>攻击 </a:t>
            </a:r>
            <a:r>
              <a:rPr lang="en-US" altLang="zh-CN" dirty="0"/>
              <a:t>j</a:t>
            </a:r>
          </a:p>
          <a:p>
            <a:r>
              <a:rPr lang="zh-CN" altLang="en-US" dirty="0"/>
              <a:t>冲刺 </a:t>
            </a:r>
            <a:r>
              <a:rPr lang="en-US" altLang="zh-CN" dirty="0"/>
              <a:t>shift</a:t>
            </a:r>
          </a:p>
          <a:p>
            <a:r>
              <a:rPr lang="zh-CN" altLang="en-US" dirty="0"/>
              <a:t>重置 </a:t>
            </a:r>
            <a:r>
              <a:rPr lang="en-US" altLang="zh-CN" dirty="0"/>
              <a:t>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4A7B2B-F7BA-0539-097B-847C21A61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29" y="1282614"/>
            <a:ext cx="7923164" cy="495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8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F6608-988E-8602-BDC1-A1068E71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主要物品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C13186-288C-4EBB-1E7D-FFA819EA7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陷阱</a:t>
            </a:r>
            <a:endParaRPr lang="en-US" altLang="zh-CN" dirty="0"/>
          </a:p>
          <a:p>
            <a:r>
              <a:rPr lang="zh-CN" altLang="en-US" dirty="0"/>
              <a:t>障碍地形</a:t>
            </a:r>
            <a:endParaRPr lang="en-US" altLang="zh-CN" dirty="0"/>
          </a:p>
          <a:p>
            <a:r>
              <a:rPr lang="zh-CN" altLang="en-US" dirty="0"/>
              <a:t>平台</a:t>
            </a:r>
            <a:endParaRPr lang="en-US" altLang="zh-CN" dirty="0"/>
          </a:p>
          <a:p>
            <a:r>
              <a:rPr lang="zh-CN" altLang="en-US" dirty="0"/>
              <a:t>苹果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CBF6E8-0B09-911C-9B6C-309E589B6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43" y="1272641"/>
            <a:ext cx="7961213" cy="49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4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C695C09-888F-1215-430A-89C0EF36F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73" y="184330"/>
            <a:ext cx="6150962" cy="38443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0455FB-29B7-67D1-D800-CD3F40BD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主要敌人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FC3A8-4618-1058-0843-42A5DA3F3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小怪</a:t>
            </a:r>
            <a:endParaRPr lang="en-US" altLang="zh-CN" dirty="0"/>
          </a:p>
          <a:p>
            <a:r>
              <a:rPr lang="en-US" altLang="zh-CN" dirty="0"/>
              <a:t>boss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018923-1E3A-2B7F-7749-E1B2BBEEE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16" y="2657283"/>
            <a:ext cx="6531598" cy="40822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B6E38F-DE0E-DBA5-DC4E-DCA26FC9D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1" y="3100721"/>
            <a:ext cx="5822098" cy="363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0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AA845-8701-E906-DB1F-BACA0B27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地图缩略展示</a:t>
            </a:r>
            <a:r>
              <a:rPr lang="en-US" altLang="zh-CN" dirty="0"/>
              <a:t>-</a:t>
            </a:r>
            <a:r>
              <a:rPr lang="zh-CN" altLang="en-US" dirty="0"/>
              <a:t>出生点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779B47-5313-208B-1A6A-4DC818EF1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74" y="1365337"/>
            <a:ext cx="8394109" cy="5246318"/>
          </a:xfrm>
        </p:spPr>
      </p:pic>
    </p:spTree>
    <p:extLst>
      <p:ext uri="{BB962C8B-B14F-4D97-AF65-F5344CB8AC3E}">
        <p14:creationId xmlns:p14="http://schemas.microsoft.com/office/powerpoint/2010/main" val="57574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EA8D6-7E49-925C-0EC8-3F8D26B2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地图缩略展示</a:t>
            </a:r>
            <a:r>
              <a:rPr lang="en-US" altLang="zh-CN" dirty="0"/>
              <a:t>-</a:t>
            </a:r>
            <a:r>
              <a:rPr lang="zh-CN" altLang="en-US" dirty="0"/>
              <a:t>全景图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9C3ACA-1A1E-7124-C04C-C72EFB789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51" y="1232206"/>
            <a:ext cx="8703426" cy="5439641"/>
          </a:xfrm>
        </p:spPr>
      </p:pic>
    </p:spTree>
    <p:extLst>
      <p:ext uri="{BB962C8B-B14F-4D97-AF65-F5344CB8AC3E}">
        <p14:creationId xmlns:p14="http://schemas.microsoft.com/office/powerpoint/2010/main" val="17402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3B505-F82E-1D51-1C22-7DB42E69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306" y="3016731"/>
            <a:ext cx="2341387" cy="824537"/>
          </a:xfrm>
        </p:spPr>
        <p:txBody>
          <a:bodyPr/>
          <a:lstStyle/>
          <a:p>
            <a:r>
              <a:rPr lang="zh-CN" altLang="en-US" dirty="0"/>
              <a:t>实机演示</a:t>
            </a:r>
          </a:p>
        </p:txBody>
      </p:sp>
    </p:spTree>
    <p:extLst>
      <p:ext uri="{BB962C8B-B14F-4D97-AF65-F5344CB8AC3E}">
        <p14:creationId xmlns:p14="http://schemas.microsoft.com/office/powerpoint/2010/main" val="207148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4E4A8-064A-8809-7B28-77C79306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553" y="3078867"/>
            <a:ext cx="2446893" cy="700265"/>
          </a:xfrm>
        </p:spPr>
        <p:txBody>
          <a:bodyPr/>
          <a:lstStyle/>
          <a:p>
            <a:r>
              <a:rPr lang="zh-CN" altLang="en-US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6429134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</TotalTime>
  <Words>63</Words>
  <Application>Microsoft Macintosh PowerPoint</Application>
  <PresentationFormat>宽屏</PresentationFormat>
  <Paragraphs>23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离子</vt:lpstr>
      <vt:lpstr>游戏编程课堂展示</vt:lpstr>
      <vt:lpstr>素材来源</vt:lpstr>
      <vt:lpstr>主要功能</vt:lpstr>
      <vt:lpstr>主要物品</vt:lpstr>
      <vt:lpstr>主要敌人</vt:lpstr>
      <vt:lpstr>地图缩略展示-出生点</vt:lpstr>
      <vt:lpstr>地图缩略展示-全景图</vt:lpstr>
      <vt:lpstr>实机演示</vt:lpstr>
      <vt:lpstr>谢谢观看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游戏编程课堂展示</dc:title>
  <dc:creator>TARN1SHED Lord</dc:creator>
  <cp:lastModifiedBy>TARN1SHED Lord</cp:lastModifiedBy>
  <cp:revision>3</cp:revision>
  <dcterms:created xsi:type="dcterms:W3CDTF">2024-04-26T16:56:37Z</dcterms:created>
  <dcterms:modified xsi:type="dcterms:W3CDTF">2024-12-06T19:15:40Z</dcterms:modified>
</cp:coreProperties>
</file>